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D60093"/>
    <a:srgbClr val="969696"/>
    <a:srgbClr val="0099CC"/>
    <a:srgbClr val="000099"/>
    <a:srgbClr val="E6E6E6"/>
    <a:srgbClr val="3333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33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9750" y="250825"/>
            <a:ext cx="575786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ITCFranklinGothic LT Book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9588" y="8459788"/>
            <a:ext cx="71913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700">
                <a:latin typeface="ITCFranklinGothic LT Book" pitchFamily="2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1E5EB103-F31F-4378-805E-E23D6F35AB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39750" y="8456613"/>
            <a:ext cx="44989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700" smtClean="0">
                <a:latin typeface="ITCFranklinGothic LT Book" pitchFamily="2" charset="0"/>
              </a:rPr>
              <a:t>Universitätsklinikum Erlangen</a:t>
            </a:r>
          </a:p>
        </p:txBody>
      </p:sp>
    </p:spTree>
    <p:extLst>
      <p:ext uri="{BB962C8B-B14F-4D97-AF65-F5344CB8AC3E}">
        <p14:creationId xmlns:p14="http://schemas.microsoft.com/office/powerpoint/2010/main" val="3998204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49275" y="684213"/>
            <a:ext cx="4038600" cy="3028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9750" y="4570413"/>
            <a:ext cx="5757863" cy="359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9750" y="250825"/>
            <a:ext cx="575786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ITCFranklinGothic LT Book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9750" y="3957638"/>
            <a:ext cx="719138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700">
                <a:latin typeface="ITCFranklinGothic LT Book" pitchFamily="2" charset="0"/>
              </a:defRPr>
            </a:lvl1pPr>
          </a:lstStyle>
          <a:p>
            <a:pPr>
              <a:defRPr/>
            </a:pPr>
            <a:r>
              <a:rPr lang="de-DE"/>
              <a:t> Seite </a:t>
            </a:r>
            <a:fld id="{A17E7377-EDA5-4BAE-962D-3FBF683D1D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539750" y="8456613"/>
            <a:ext cx="44989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700" smtClean="0">
                <a:latin typeface="ITCFranklinGothic LT Book" pitchFamily="2" charset="0"/>
              </a:rPr>
              <a:t>Universitätsklinikum Erlangen</a:t>
            </a:r>
          </a:p>
        </p:txBody>
      </p:sp>
    </p:spTree>
    <p:extLst>
      <p:ext uri="{BB962C8B-B14F-4D97-AF65-F5344CB8AC3E}">
        <p14:creationId xmlns:p14="http://schemas.microsoft.com/office/powerpoint/2010/main" val="2906380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32766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Times New Roman" pitchFamily="18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3276600"/>
            <a:ext cx="9144000" cy="3048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0" y="3581400"/>
            <a:ext cx="9144000" cy="10668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8775" y="466725"/>
            <a:ext cx="8404225" cy="12954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2159000"/>
            <a:ext cx="8404225" cy="10668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C0C0C0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8775" y="6602413"/>
            <a:ext cx="1079500" cy="180975"/>
          </a:xfr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fld id="{6750422D-3152-4A86-A790-66F208A95D08}" type="datetime1">
              <a:rPr lang="de-DE"/>
              <a:pPr>
                <a:defRPr/>
              </a:pPr>
              <a:t>10.02.2016</a:t>
            </a:fld>
            <a:endParaRPr lang="de-DE" sz="1400" dirty="0">
              <a:latin typeface="Times New Roman" pitchFamily="18" charset="0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619250" y="6602413"/>
            <a:ext cx="360363" cy="18097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81C38AD-1128-4A72-A68B-3F9B04455F34}" type="slidenum">
              <a:rPr lang="de-DE"/>
              <a:pPr>
                <a:defRPr/>
              </a:pPr>
              <a:t>‹Nr.›</a:t>
            </a:fld>
            <a:endParaRPr lang="de-DE">
              <a:latin typeface="Times New Roman" pitchFamily="18" charset="0"/>
            </a:endParaRPr>
          </a:p>
        </p:txBody>
      </p:sp>
      <p:pic>
        <p:nvPicPr>
          <p:cNvPr id="17" name="Grafik 2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3175" y="5902602"/>
            <a:ext cx="2487604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5608" y="5477814"/>
            <a:ext cx="3528392" cy="1380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21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DB5D-9BD1-4FD9-A047-A9BFE82DA03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18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2425" y="466725"/>
            <a:ext cx="2112963" cy="52911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5" y="466725"/>
            <a:ext cx="6191250" cy="52911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F066F-35F2-435D-94ED-244FEA3E73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731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5" y="466725"/>
            <a:ext cx="8456613" cy="9001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58775" y="1798638"/>
            <a:ext cx="4151313" cy="39592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2488" y="1798638"/>
            <a:ext cx="4152900" cy="39592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27E4E-E855-43ED-B8AB-2B2024A72B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8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E77C4-F13C-4261-8B14-6DABA109B1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84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2AFA1-99AE-416A-A59F-BA759A723D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7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798638"/>
            <a:ext cx="4151313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2488" y="1798638"/>
            <a:ext cx="41529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D8753-66F6-47B1-9064-D552DEF346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69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83C62-030A-4679-950F-FDD5A8EC45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5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2AA22-35D2-430D-93F0-A8BD5941BAC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461BC-E4B1-4E2A-A512-F789B0F526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05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5CD43-268B-4ED3-8F7F-EA4BF2FE09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36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80D8E-B60F-493D-8730-2C5BB8F6E9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75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2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034" name="Rectangle 3"/>
          <p:cNvSpPr>
            <a:spLocks noChangeArrowheads="1"/>
          </p:cNvSpPr>
          <p:nvPr/>
        </p:nvSpPr>
        <p:spPr bwMode="auto">
          <a:xfrm flipV="1">
            <a:off x="0" y="358775"/>
            <a:ext cx="9144000" cy="107950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66725"/>
            <a:ext cx="84566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98638"/>
            <a:ext cx="8456613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8525" y="6656388"/>
            <a:ext cx="1079500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59000" y="6656388"/>
            <a:ext cx="3598863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775" y="6656388"/>
            <a:ext cx="360363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BDC3819F-8233-4899-BAAA-227ED6A87A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Text Box 16"/>
          <p:cNvSpPr txBox="1">
            <a:spLocks noChangeArrowheads="1"/>
          </p:cNvSpPr>
          <p:nvPr/>
        </p:nvSpPr>
        <p:spPr bwMode="auto">
          <a:xfrm>
            <a:off x="358775" y="107950"/>
            <a:ext cx="8456613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en-GB" sz="1500" smtClean="0"/>
          </a:p>
        </p:txBody>
      </p:sp>
      <p:pic>
        <p:nvPicPr>
          <p:cNvPr id="17" name="Grafik 2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609" y="6225279"/>
            <a:ext cx="1650300" cy="48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2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2184" y="5942371"/>
            <a:ext cx="2340768" cy="91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700" r:id="rId3"/>
    <p:sldLayoutId id="2147483699" r:id="rId4"/>
    <p:sldLayoutId id="2147483698" r:id="rId5"/>
    <p:sldLayoutId id="2147483697" r:id="rId6"/>
    <p:sldLayoutId id="2147483696" r:id="rId7"/>
    <p:sldLayoutId id="2147483695" r:id="rId8"/>
    <p:sldLayoutId id="2147483694" r:id="rId9"/>
    <p:sldLayoutId id="2147483693" r:id="rId10"/>
    <p:sldLayoutId id="2147483692" r:id="rId11"/>
    <p:sldLayoutId id="214748369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800">
          <a:solidFill>
            <a:srgbClr val="000099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99"/>
        </a:buClr>
        <a:buSzPct val="9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200" smtClean="0"/>
              <a:t>Neues aus der Forschung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Prof. Dr. Mustermann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mtClean="0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B96E94F-9E18-4F72-8CA2-A905A479A6B8}" type="slidenum">
              <a:rPr lang="de-DE" sz="1000" smtClean="0"/>
              <a:pPr eaLnBrk="1" hangingPunct="1"/>
              <a:t>2</a:t>
            </a:fld>
            <a:endParaRPr lang="de-DE" sz="1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K_PPT_1_mit_FAU-Logo">
  <a:themeElements>
    <a:clrScheme name="Klinikum_Erlangen_Master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CC"/>
      </a:accent1>
      <a:accent2>
        <a:srgbClr val="00CC66"/>
      </a:accent2>
      <a:accent3>
        <a:srgbClr val="FFFFFF"/>
      </a:accent3>
      <a:accent4>
        <a:srgbClr val="000000"/>
      </a:accent4>
      <a:accent5>
        <a:srgbClr val="AACAE2"/>
      </a:accent5>
      <a:accent6>
        <a:srgbClr val="00B95C"/>
      </a:accent6>
      <a:hlink>
        <a:srgbClr val="333399"/>
      </a:hlink>
      <a:folHlink>
        <a:srgbClr val="B2B2B2"/>
      </a:folHlink>
    </a:clrScheme>
    <a:fontScheme name="Klinikum_Erlangen_Master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EC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EC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linikum_Erlangen_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CC"/>
        </a:accent1>
        <a:accent2>
          <a:srgbClr val="00CC66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5C"/>
        </a:accent6>
        <a:hlink>
          <a:srgbClr val="3333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UK_PPT_1_mit_FAU-Logo</Template>
  <TotalTime>0</TotalTime>
  <Words>10</Words>
  <Application>Microsoft Office PowerPoint</Application>
  <PresentationFormat>Bildschirmpräsentation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UK_PPT_1_mit_FAU-Logo</vt:lpstr>
      <vt:lpstr>Neues aus der Forschung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Neues aus der Forschung</dc:title>
  <dc:creator>Hahn, Stefan</dc:creator>
  <cp:lastModifiedBy>Olk, Jana</cp:lastModifiedBy>
  <cp:revision>2</cp:revision>
  <cp:lastPrinted>2003-06-01T12:22:08Z</cp:lastPrinted>
  <dcterms:created xsi:type="dcterms:W3CDTF">2013-06-05T13:10:40Z</dcterms:created>
  <dcterms:modified xsi:type="dcterms:W3CDTF">2016-02-10T10:25:58Z</dcterms:modified>
</cp:coreProperties>
</file>